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06"/>
    <p:restoredTop sz="95238"/>
  </p:normalViewPr>
  <p:slideViewPr>
    <p:cSldViewPr snapToGrid="0" snapToObjects="1">
      <p:cViewPr varScale="1">
        <p:scale>
          <a:sx n="82" d="100"/>
          <a:sy n="82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1687-6A73-944D-A022-7140543BF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5FFEC6-0BC2-F548-86D6-1A1631936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F34F4E-2F8F-B949-9A1E-F7625E5F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118AC2-F882-7F4F-82BD-540DF70D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632B4-D40C-8B40-86DA-9728773A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5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803CB-B2AC-8F44-8A05-FA80D2AE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A2ADD9-8838-F545-9B30-DED4D080B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078C3F-6831-1D4C-9010-6A137055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57E379-677D-9346-A2FD-362FB010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B2F177-E87C-1A44-A31C-56B089BC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05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C0C2DD5-BA30-BE45-B537-15DE41CA0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57A2CE-1600-DF4B-824C-88A01E6F9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B8AC4D-8B0B-6740-83B8-B1DFB8B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FE4798-8244-C243-89CE-FAF6FBAF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058BF9-AB62-6A4E-A5D5-AD7DA0A0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90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3D393-B710-5B4C-A70A-1AF7CE0D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48257-8488-DA40-9AE7-433BF0B0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938197-F89D-294F-9820-722138FD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B2170B-004A-3247-826A-F9F91BD6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7C44D-75B9-2B4B-97FA-B8A828E6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7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1487B-BE20-8A4B-86D1-CEDCAD18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5CC2-E5BD-6746-BAC2-E9E26EF9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2F8E53-4296-DE44-BD5E-CC3D4970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0BCE3-1087-3B4A-ACD6-C3429585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56130-2070-1940-8287-5C57E22B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66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0EBC1-9B27-3D41-A1BA-E2D0596D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1E3CA-140E-854E-A0B3-399954AF3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522595-6985-3A4B-A7AD-E62151526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379ABB-F758-2F4E-8751-9B13A2CF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16.11.20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C6F700-7F07-BA4C-ACB1-BC058A77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0DC099-E433-F74D-A84D-13235F12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84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28485-B951-6940-B88B-82C30D85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A1965-A05F-8C42-A0FC-A8DE598B9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DD3628-E303-3E43-A23B-3BD34C9B1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C8E4708-DA0D-EC47-A496-AE612D415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3A249E-62FC-E14B-824B-560467836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893CA2-74F8-1E4D-BD7C-5CFCF640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16.11.20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6B373A-94AC-9044-BB64-F535271F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D6A286-6F57-8243-8773-6BFB0F01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6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5E3CA-350F-AF4B-BD32-2076F60A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DC3B6F-F887-BA42-A934-902BAC5E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16.11.20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6AA2C6-63A9-CB4E-9264-27141D35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E2811D-D227-7E4B-8D83-D9384078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77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AA4977-981B-A747-9FA7-4737FDB4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16.11.20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C9DE87-8A79-CB47-AA6F-DF3754BF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28279-1F6C-E94D-BEE1-8455E118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45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5D1B2-7B78-1743-A695-5B4CC65B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8D680E-C9BF-2F48-8A6E-4629C623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4D9C6A-7466-AE4F-89AB-E7056915B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3E6953-3414-5F45-B981-BDAA9EB2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16.11.20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317750-02F7-B942-A17B-ABB69658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3DDB6E-996B-9943-85DC-DAE3BD6E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76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06230-74A7-B440-86DD-E7D5AA08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1E2EF5-4E82-A44C-9B62-50530B3AB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CD8499-B1A7-5E40-AE15-2FAE94B15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F8A61-4C8C-BC4B-9E0F-EB4283C3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16.11.20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367F3F-746C-2A4C-BA3F-6694603A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B1D8D1-46A3-6547-961E-98530256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47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11CE6D-4915-0D44-92EE-60C3E2D5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13503F-54FB-4242-B29B-DB78E8FE5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848A7D-17B8-0145-88DB-A25A7AE1A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8E695-8426-3341-B2F2-F90ACC63E76D}" type="datetimeFigureOut">
              <a:rPr lang="de-DE" smtClean="0"/>
              <a:t>16.11.20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94EA7-5F90-FC4C-9EBA-312E7F864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612B89-C6F3-AF44-9C27-DA0AB0AE2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0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FD431C9-3F71-C440-98FA-F21C68560356}"/>
              </a:ext>
            </a:extLst>
          </p:cNvPr>
          <p:cNvGrpSpPr/>
          <p:nvPr/>
        </p:nvGrpSpPr>
        <p:grpSpPr>
          <a:xfrm>
            <a:off x="440587" y="0"/>
            <a:ext cx="11310825" cy="6858000"/>
            <a:chOff x="440587" y="0"/>
            <a:chExt cx="11310825" cy="6858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27B7B4E-F88E-314B-BC36-01408DA2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587" y="0"/>
              <a:ext cx="11310825" cy="6858000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4C5221B-F152-CA4E-ADE8-7012CF210E3C}"/>
                </a:ext>
              </a:extLst>
            </p:cNvPr>
            <p:cNvSpPr/>
            <p:nvPr/>
          </p:nvSpPr>
          <p:spPr>
            <a:xfrm>
              <a:off x="1155940" y="3881887"/>
              <a:ext cx="1846052" cy="1725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Package Explorer</a:t>
              </a:r>
              <a:r>
                <a:rPr lang="de-DE" dirty="0"/>
                <a:t>: Übersicht über alle Projekte und Pakete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A905CF1-944E-7B43-BEB5-2A0214B380FC}"/>
                </a:ext>
              </a:extLst>
            </p:cNvPr>
            <p:cNvSpPr/>
            <p:nvPr/>
          </p:nvSpPr>
          <p:spPr>
            <a:xfrm>
              <a:off x="6175497" y="2566358"/>
              <a:ext cx="1846052" cy="13155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Editor</a:t>
              </a:r>
              <a:r>
                <a:rPr lang="de-DE" dirty="0"/>
                <a:t>: Hier werden die Programme geschrieben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E9B266D-55CE-184A-84C7-565C711E0FA8}"/>
                </a:ext>
              </a:extLst>
            </p:cNvPr>
            <p:cNvSpPr/>
            <p:nvPr/>
          </p:nvSpPr>
          <p:spPr>
            <a:xfrm>
              <a:off x="6658002" y="5199973"/>
              <a:ext cx="3041810" cy="814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Konsole</a:t>
              </a:r>
              <a:r>
                <a:rPr lang="de-DE" dirty="0"/>
                <a:t>: die Standard-Ein- und Ausgabe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F26CD0B-B409-BE40-9A1D-4A1FC445992E}"/>
                </a:ext>
              </a:extLst>
            </p:cNvPr>
            <p:cNvSpPr/>
            <p:nvPr/>
          </p:nvSpPr>
          <p:spPr>
            <a:xfrm>
              <a:off x="9160678" y="1893657"/>
              <a:ext cx="1846052" cy="16460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Outline</a:t>
              </a:r>
              <a:r>
                <a:rPr lang="de-DE" dirty="0"/>
                <a:t>: Übersicht über Variablen und Methoden der aktuellen Klasse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C12018E-0E7B-9B41-AC41-841A267E7B61}"/>
                </a:ext>
              </a:extLst>
            </p:cNvPr>
            <p:cNvSpPr/>
            <p:nvPr/>
          </p:nvSpPr>
          <p:spPr>
            <a:xfrm>
              <a:off x="3387473" y="800311"/>
              <a:ext cx="3963586" cy="77747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Run</a:t>
              </a:r>
              <a:r>
                <a:rPr lang="de-DE" dirty="0"/>
                <a:t>: Mit Klick auf den Pfeil </a:t>
              </a:r>
              <a:r>
                <a:rPr lang="de-DE" dirty="0" err="1"/>
                <a:t>compilieren</a:t>
              </a:r>
              <a:r>
                <a:rPr lang="de-DE" dirty="0"/>
                <a:t> Sie Ihr Programm und führen es aus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409B3D1-C385-4240-8AE1-DD5F2BD28490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2264229" y="696686"/>
              <a:ext cx="1123244" cy="49236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00D64ED-38C0-2D4A-9B89-0337285546D1}"/>
                </a:ext>
              </a:extLst>
            </p:cNvPr>
            <p:cNvSpPr/>
            <p:nvPr/>
          </p:nvSpPr>
          <p:spPr>
            <a:xfrm>
              <a:off x="2078966" y="1681414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Java-Projekte</a:t>
              </a:r>
              <a:endParaRPr lang="de-DE" dirty="0"/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9492DE5B-AF6D-FA4E-8670-5C5286EBEEA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1538516" y="1189050"/>
              <a:ext cx="540450" cy="7385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A4FCFA65-BB38-3744-80F9-2C3A736718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3254" y="1341450"/>
              <a:ext cx="725712" cy="5861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EEF5FC5D-4EEF-2B46-B6B5-1DA0D8A277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7126" y="1529014"/>
              <a:ext cx="741840" cy="39012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9947B36-93B6-8E44-8FEF-439FEFD99BE6}"/>
                </a:ext>
              </a:extLst>
            </p:cNvPr>
            <p:cNvSpPr/>
            <p:nvPr/>
          </p:nvSpPr>
          <p:spPr>
            <a:xfrm>
              <a:off x="2280356" y="2461669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Pakte</a:t>
              </a:r>
              <a:endParaRPr lang="de-DE" dirty="0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A1077525-6143-6042-B22A-2197A20D80C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115160"/>
              <a:ext cx="540450" cy="59269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3546D2C0-D053-CC41-81C6-81D06D66CEFC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1739906" y="2707851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0B99B69-7107-464D-B92F-8FBDD372FAF6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561505"/>
              <a:ext cx="540450" cy="1463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62529FCD-F2FA-024D-9E61-D252AA6033F7}"/>
                </a:ext>
              </a:extLst>
            </p:cNvPr>
            <p:cNvSpPr/>
            <p:nvPr/>
          </p:nvSpPr>
          <p:spPr>
            <a:xfrm>
              <a:off x="2687628" y="3241924"/>
              <a:ext cx="2348740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Klassen in einem Paket</a:t>
              </a:r>
              <a:endParaRPr lang="de-DE" dirty="0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B1E31D2-EA64-9743-B8A2-E06706196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5409" y="3497244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93B5A31-10D1-5A4A-BF52-9F172FA77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8966" y="3497244"/>
              <a:ext cx="636893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8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228D0A5E-52DD-104C-8EFC-24BBBB9E07C3}"/>
              </a:ext>
            </a:extLst>
          </p:cNvPr>
          <p:cNvGrpSpPr/>
          <p:nvPr/>
        </p:nvGrpSpPr>
        <p:grpSpPr>
          <a:xfrm>
            <a:off x="2902710" y="15710"/>
            <a:ext cx="7959826" cy="8226925"/>
            <a:chOff x="2902710" y="15710"/>
            <a:chExt cx="7959826" cy="8226925"/>
          </a:xfrm>
        </p:grpSpPr>
        <p:sp>
          <p:nvSpPr>
            <p:cNvPr id="3" name="Raute 2">
              <a:extLst>
                <a:ext uri="{FF2B5EF4-FFF2-40B4-BE49-F238E27FC236}">
                  <a16:creationId xmlns:a16="http://schemas.microsoft.com/office/drawing/2014/main" id="{6FAF6F38-F032-7646-93D9-E7331F1616A8}"/>
                </a:ext>
              </a:extLst>
            </p:cNvPr>
            <p:cNvSpPr/>
            <p:nvPr/>
          </p:nvSpPr>
          <p:spPr>
            <a:xfrm>
              <a:off x="6285351" y="418631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3449EE-0BC5-734E-B3B8-1202A48A4782}"/>
                </a:ext>
              </a:extLst>
            </p:cNvPr>
            <p:cNvSpPr txBox="1"/>
            <p:nvPr/>
          </p:nvSpPr>
          <p:spPr>
            <a:xfrm>
              <a:off x="5525353" y="491920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A202DE8-91BE-184F-A956-D485BE2419FC}"/>
                </a:ext>
              </a:extLst>
            </p:cNvPr>
            <p:cNvCxnSpPr>
              <a:cxnSpLocks/>
            </p:cNvCxnSpPr>
            <p:nvPr/>
          </p:nvCxnSpPr>
          <p:spPr>
            <a:xfrm>
              <a:off x="4648141" y="3584927"/>
              <a:ext cx="619284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8B454273-3509-2147-A45D-1F13FDFAD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6475" y="3584927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2B14FB9-1BF7-2E4D-9992-5C4A254DCB74}"/>
                </a:ext>
              </a:extLst>
            </p:cNvPr>
            <p:cNvSpPr txBox="1"/>
            <p:nvPr/>
          </p:nvSpPr>
          <p:spPr>
            <a:xfrm>
              <a:off x="10369736" y="1102622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A1BE0742-B8E5-B04F-A590-6BB68A53D72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7060595" y="15710"/>
              <a:ext cx="0" cy="40292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B50670ED-3F43-164A-90C6-24A7688166A9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648141" y="713951"/>
              <a:ext cx="163721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0F3C9C8-D3BF-314D-830A-F5289F7F9213}"/>
                </a:ext>
              </a:extLst>
            </p:cNvPr>
            <p:cNvSpPr/>
            <p:nvPr/>
          </p:nvSpPr>
          <p:spPr>
            <a:xfrm>
              <a:off x="8992542" y="2103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Anweisung4</a:t>
              </a:r>
            </a:p>
          </p:txBody>
        </p: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CC01BF15-0217-114E-969C-D1E4D928671C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>
              <a:off x="7835839" y="707364"/>
              <a:ext cx="1684674" cy="658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AD04F7CE-CF06-2049-9675-2611B0E24FF0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9520513" y="1568226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774F0903-6856-BF47-BFDF-818C27D560E1}"/>
                </a:ext>
              </a:extLst>
            </p:cNvPr>
            <p:cNvCxnSpPr>
              <a:cxnSpLocks/>
              <a:endCxn id="107" idx="2"/>
            </p:cNvCxnSpPr>
            <p:nvPr/>
          </p:nvCxnSpPr>
          <p:spPr>
            <a:xfrm flipV="1">
              <a:off x="4648141" y="3224487"/>
              <a:ext cx="0" cy="369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1385F3D8-38DB-0F4F-8227-0036D23C1C2A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3430681" y="1372007"/>
              <a:ext cx="0" cy="33603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68BD3302-B0E4-C246-8CD3-8393A78621A3}"/>
                </a:ext>
              </a:extLst>
            </p:cNvPr>
            <p:cNvSpPr txBox="1"/>
            <p:nvPr/>
          </p:nvSpPr>
          <p:spPr>
            <a:xfrm>
              <a:off x="3475457" y="1154451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5C5087E7-31B3-0B4F-B922-F5DA8122F023}"/>
                </a:ext>
              </a:extLst>
            </p:cNvPr>
            <p:cNvCxnSpPr>
              <a:cxnSpLocks/>
            </p:cNvCxnSpPr>
            <p:nvPr/>
          </p:nvCxnSpPr>
          <p:spPr>
            <a:xfrm>
              <a:off x="3414242" y="2478955"/>
              <a:ext cx="2424965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10FBE7F4-CCD0-054C-ACA5-FE5EC6588F98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V="1">
              <a:off x="3430681" y="2083955"/>
              <a:ext cx="0" cy="39500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6A5A4FFF-1233-5F48-A10E-45391CD7F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6723" y="2478955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1C1AC8C-4F91-534F-BB41-79B8B1607DF1}"/>
                </a:ext>
              </a:extLst>
            </p:cNvPr>
            <p:cNvSpPr txBox="1"/>
            <p:nvPr/>
          </p:nvSpPr>
          <p:spPr>
            <a:xfrm>
              <a:off x="5416255" y="1152108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A5DF8505-FC25-544E-BFF4-E1EFE0A1C65D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4648141" y="707364"/>
              <a:ext cx="0" cy="35174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EAB7F94B-154C-E34D-930C-52287771A3B2}"/>
                </a:ext>
              </a:extLst>
            </p:cNvPr>
            <p:cNvSpPr/>
            <p:nvPr/>
          </p:nvSpPr>
          <p:spPr>
            <a:xfrm>
              <a:off x="5311236" y="171790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Anweisung2</a:t>
              </a:r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9B1E4596-1F7D-964E-BCBC-7F417056DAF4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>
              <a:off x="5423385" y="1354433"/>
              <a:ext cx="40909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87DEF38B-65E3-174F-AC1A-24981BE3DDBF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5839207" y="1356108"/>
              <a:ext cx="0" cy="36180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6EF2B685-A549-1945-ACE1-29DA645B1194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5832482" y="2093825"/>
              <a:ext cx="6725" cy="38513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aute 56">
              <a:extLst>
                <a:ext uri="{FF2B5EF4-FFF2-40B4-BE49-F238E27FC236}">
                  <a16:creationId xmlns:a16="http://schemas.microsoft.com/office/drawing/2014/main" id="{3028B346-452B-2246-A8F7-510C71CA073A}"/>
                </a:ext>
              </a:extLst>
            </p:cNvPr>
            <p:cNvSpPr/>
            <p:nvPr/>
          </p:nvSpPr>
          <p:spPr>
            <a:xfrm>
              <a:off x="3872897" y="1059113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Bedingung2</a:t>
              </a: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8171FAF-7220-D644-B825-9488D78F1F26}"/>
                </a:ext>
              </a:extLst>
            </p:cNvPr>
            <p:cNvSpPr/>
            <p:nvPr/>
          </p:nvSpPr>
          <p:spPr>
            <a:xfrm>
              <a:off x="2902710" y="1708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Anweisung1</a:t>
              </a:r>
            </a:p>
          </p:txBody>
        </p:sp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DCFE3EF3-8F55-7A42-80AB-FDB273274CD2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 flipV="1">
              <a:off x="3414242" y="1354433"/>
              <a:ext cx="458655" cy="167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2CBCBD62-977C-DF40-A6F4-18D5B7AC0742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 flipV="1">
              <a:off x="8243455" y="1320704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E154344-4216-ED41-B730-AFF38BE003F5}"/>
                </a:ext>
              </a:extLst>
            </p:cNvPr>
            <p:cNvSpPr/>
            <p:nvPr/>
          </p:nvSpPr>
          <p:spPr>
            <a:xfrm>
              <a:off x="8761237" y="1073183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Bedingung3</a:t>
              </a:r>
            </a:p>
          </p:txBody>
        </p:sp>
        <p:cxnSp>
          <p:nvCxnSpPr>
            <p:cNvPr id="83" name="Gerade Verbindung 82">
              <a:extLst>
                <a:ext uri="{FF2B5EF4-FFF2-40B4-BE49-F238E27FC236}">
                  <a16:creationId xmlns:a16="http://schemas.microsoft.com/office/drawing/2014/main" id="{CC5B2724-20A3-EA44-9250-D5AE44E433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267" y="1320705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1C4B776E-A041-8741-A93F-C97FC585BB18}"/>
                </a:ext>
              </a:extLst>
            </p:cNvPr>
            <p:cNvCxnSpPr>
              <a:cxnSpLocks/>
            </p:cNvCxnSpPr>
            <p:nvPr/>
          </p:nvCxnSpPr>
          <p:spPr>
            <a:xfrm>
              <a:off x="8233267" y="2846508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>
              <a:extLst>
                <a:ext uri="{FF2B5EF4-FFF2-40B4-BE49-F238E27FC236}">
                  <a16:creationId xmlns:a16="http://schemas.microsoft.com/office/drawing/2014/main" id="{7D8879C3-B2F5-E043-A122-851269D869BB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9520513" y="2478955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>
              <a:extLst>
                <a:ext uri="{FF2B5EF4-FFF2-40B4-BE49-F238E27FC236}">
                  <a16:creationId xmlns:a16="http://schemas.microsoft.com/office/drawing/2014/main" id="{8213DA2F-C648-3443-86AB-5C7C9AC6B7E7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0279789" y="1320704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>
              <a:extLst>
                <a:ext uri="{FF2B5EF4-FFF2-40B4-BE49-F238E27FC236}">
                  <a16:creationId xmlns:a16="http://schemas.microsoft.com/office/drawing/2014/main" id="{0B9BE2AF-5486-A24B-A170-FA3691C36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2536" y="1318066"/>
              <a:ext cx="0" cy="227603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7B44514B-09EE-384C-BB96-88C4F11D350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V="1">
              <a:off x="9520513" y="723263"/>
              <a:ext cx="0" cy="34992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8B6A62CB-D07D-944E-AD95-9B8ED4223389}"/>
                </a:ext>
              </a:extLst>
            </p:cNvPr>
            <p:cNvSpPr/>
            <p:nvPr/>
          </p:nvSpPr>
          <p:spPr>
            <a:xfrm>
              <a:off x="4120170" y="2848571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Anweisung3</a:t>
              </a: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3526AAA0-BBAF-5140-9A09-D1F71C9028FE}"/>
                </a:ext>
              </a:extLst>
            </p:cNvPr>
            <p:cNvSpPr/>
            <p:nvPr/>
          </p:nvSpPr>
          <p:spPr>
            <a:xfrm>
              <a:off x="6338504" y="396917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Anweisung5</a:t>
              </a:r>
            </a:p>
          </p:txBody>
        </p: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06AAE21F-206A-3E4E-B5B3-C8C2C9D43F43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6866475" y="4345095"/>
              <a:ext cx="0" cy="35503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2DF0AC7A-B33F-BC4E-A50B-19D7E4B69A93}"/>
                </a:ext>
              </a:extLst>
            </p:cNvPr>
            <p:cNvSpPr/>
            <p:nvPr/>
          </p:nvSpPr>
          <p:spPr>
            <a:xfrm>
              <a:off x="6338504" y="4716828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Anweisung6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F7AC00A8-539E-5542-AD77-B576C65B80CA}"/>
                </a:ext>
              </a:extLst>
            </p:cNvPr>
            <p:cNvSpPr txBox="1"/>
            <p:nvPr/>
          </p:nvSpPr>
          <p:spPr>
            <a:xfrm>
              <a:off x="8477578" y="496617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73FE6CEF-01CC-B240-9269-7125A9A6A293}"/>
                </a:ext>
              </a:extLst>
            </p:cNvPr>
            <p:cNvSpPr txBox="1"/>
            <p:nvPr/>
          </p:nvSpPr>
          <p:spPr>
            <a:xfrm>
              <a:off x="8308780" y="1102622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EE465C13-C42E-BC48-A932-7E2EE31876B0}"/>
                </a:ext>
              </a:extLst>
            </p:cNvPr>
            <p:cNvSpPr txBox="1"/>
            <p:nvPr/>
          </p:nvSpPr>
          <p:spPr>
            <a:xfrm>
              <a:off x="7714976" y="5383546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99729F13-D939-D74C-90DF-C5C455671DC8}"/>
                </a:ext>
              </a:extLst>
            </p:cNvPr>
            <p:cNvSpPr/>
            <p:nvPr/>
          </p:nvSpPr>
          <p:spPr>
            <a:xfrm>
              <a:off x="6337782" y="6383963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Anweisung7</a:t>
              </a:r>
            </a:p>
          </p:txBody>
        </p: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0763B964-9B97-C342-A2DB-7A99CAC0C65C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 flipV="1">
              <a:off x="6865753" y="5849150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7BE93FC4-C3E5-754A-A77F-59FD420A94D1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 flipV="1">
              <a:off x="5588695" y="5601628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aute 122">
              <a:extLst>
                <a:ext uri="{FF2B5EF4-FFF2-40B4-BE49-F238E27FC236}">
                  <a16:creationId xmlns:a16="http://schemas.microsoft.com/office/drawing/2014/main" id="{EC216151-CFD8-7549-BDD8-2FA21756A448}"/>
                </a:ext>
              </a:extLst>
            </p:cNvPr>
            <p:cNvSpPr/>
            <p:nvPr/>
          </p:nvSpPr>
          <p:spPr>
            <a:xfrm>
              <a:off x="6106477" y="5354107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Bedingung4</a:t>
              </a:r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4D3CBED-5E0E-D84E-BB70-DFBB11201D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8507" y="5601629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3142135F-0166-174C-A73A-E700EC1EF921}"/>
                </a:ext>
              </a:extLst>
            </p:cNvPr>
            <p:cNvCxnSpPr>
              <a:cxnSpLocks/>
            </p:cNvCxnSpPr>
            <p:nvPr/>
          </p:nvCxnSpPr>
          <p:spPr>
            <a:xfrm>
              <a:off x="5578507" y="7127432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569E9D8A-0211-DD4B-94B9-50934471FD82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 flipV="1">
              <a:off x="6865753" y="6759879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ACDDBA2B-FC12-0F40-82AC-0BD5B982CA9D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7625029" y="5601628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0F182C65-95C0-1348-91F9-D29DDBB5B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7776" y="5598990"/>
              <a:ext cx="0" cy="200208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6E6D2EE3-263F-604A-91DE-469ADAACA19A}"/>
                </a:ext>
              </a:extLst>
            </p:cNvPr>
            <p:cNvSpPr txBox="1"/>
            <p:nvPr/>
          </p:nvSpPr>
          <p:spPr>
            <a:xfrm>
              <a:off x="5654020" y="5383546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130" name="Gerade Verbindung 129">
              <a:extLst>
                <a:ext uri="{FF2B5EF4-FFF2-40B4-BE49-F238E27FC236}">
                  <a16:creationId xmlns:a16="http://schemas.microsoft.com/office/drawing/2014/main" id="{563D6137-6AC9-8348-9F5C-0B6A61F5D640}"/>
                </a:ext>
              </a:extLst>
            </p:cNvPr>
            <p:cNvCxnSpPr>
              <a:cxnSpLocks/>
              <a:stCxn id="123" idx="0"/>
              <a:endCxn id="115" idx="2"/>
            </p:cNvCxnSpPr>
            <p:nvPr/>
          </p:nvCxnSpPr>
          <p:spPr>
            <a:xfrm flipV="1">
              <a:off x="6865753" y="5092744"/>
              <a:ext cx="722" cy="26136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132">
              <a:extLst>
                <a:ext uri="{FF2B5EF4-FFF2-40B4-BE49-F238E27FC236}">
                  <a16:creationId xmlns:a16="http://schemas.microsoft.com/office/drawing/2014/main" id="{48E7FD6A-F13E-2E44-938F-DE2B092E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0372" y="7601074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84DCAD62-E1BD-F04D-8722-0C8D77BF9D18}"/>
                </a:ext>
              </a:extLst>
            </p:cNvPr>
            <p:cNvCxnSpPr>
              <a:cxnSpLocks/>
            </p:cNvCxnSpPr>
            <p:nvPr/>
          </p:nvCxnSpPr>
          <p:spPr>
            <a:xfrm>
              <a:off x="6860372" y="7601074"/>
              <a:ext cx="134740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02FCE473-4CDA-BD4A-8E0E-F5AC52BF09BB}"/>
                </a:ext>
              </a:extLst>
            </p:cNvPr>
            <p:cNvGrpSpPr/>
            <p:nvPr/>
          </p:nvGrpSpPr>
          <p:grpSpPr>
            <a:xfrm>
              <a:off x="6716372" y="7954635"/>
              <a:ext cx="288000" cy="288000"/>
              <a:chOff x="10246436" y="5740143"/>
              <a:chExt cx="288000" cy="288000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919C1FD-CCB3-4A4A-9E0C-21B3B168AA37}"/>
                  </a:ext>
                </a:extLst>
              </p:cNvPr>
              <p:cNvSpPr/>
              <p:nvPr/>
            </p:nvSpPr>
            <p:spPr>
              <a:xfrm>
                <a:off x="10300436" y="5794143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32F11AD-D1B5-2041-8466-F6D2FAB4D275}"/>
                  </a:ext>
                </a:extLst>
              </p:cNvPr>
              <p:cNvSpPr/>
              <p:nvPr/>
            </p:nvSpPr>
            <p:spPr>
              <a:xfrm>
                <a:off x="10246436" y="5740143"/>
                <a:ext cx="288000" cy="28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75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ürfel 1">
            <a:extLst>
              <a:ext uri="{FF2B5EF4-FFF2-40B4-BE49-F238E27FC236}">
                <a16:creationId xmlns:a16="http://schemas.microsoft.com/office/drawing/2014/main" id="{DD77BA03-54BB-3247-AF25-3C5508D3C43C}"/>
              </a:ext>
            </a:extLst>
          </p:cNvPr>
          <p:cNvSpPr/>
          <p:nvPr/>
        </p:nvSpPr>
        <p:spPr>
          <a:xfrm>
            <a:off x="2258291" y="3325091"/>
            <a:ext cx="1648691" cy="1302327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AA0183-FD5E-8047-B31B-4DF11231C8B3}"/>
              </a:ext>
            </a:extLst>
          </p:cNvPr>
          <p:cNvSpPr txBox="1"/>
          <p:nvPr/>
        </p:nvSpPr>
        <p:spPr>
          <a:xfrm>
            <a:off x="2161309" y="4627418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/>
              <a:t>variablenName</a:t>
            </a:r>
            <a:endParaRPr lang="de-DE" b="1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58FB5C-6960-964D-857B-ADC8B2181467}"/>
              </a:ext>
            </a:extLst>
          </p:cNvPr>
          <p:cNvSpPr txBox="1"/>
          <p:nvPr/>
        </p:nvSpPr>
        <p:spPr>
          <a:xfrm>
            <a:off x="2498694" y="2955759"/>
            <a:ext cx="118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ganze Zahl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CDD66A-E5B7-4247-9EF9-7DC9911A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0" y="3257550"/>
            <a:ext cx="393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8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023296-430B-6B49-9989-D7D6D68D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546100"/>
            <a:ext cx="5410200" cy="5765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69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C977F8-40DD-D345-96C5-6842BE063654}"/>
              </a:ext>
            </a:extLst>
          </p:cNvPr>
          <p:cNvSpPr/>
          <p:nvPr/>
        </p:nvSpPr>
        <p:spPr>
          <a:xfrm>
            <a:off x="609600" y="914400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AFB3BAF-1E73-A04C-92C8-4650D5C32C66}"/>
              </a:ext>
            </a:extLst>
          </p:cNvPr>
          <p:cNvSpPr/>
          <p:nvPr/>
        </p:nvSpPr>
        <p:spPr>
          <a:xfrm>
            <a:off x="1271954" y="914400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4FCDA0-514C-7D44-8784-995CB4B3FD1A}"/>
              </a:ext>
            </a:extLst>
          </p:cNvPr>
          <p:cNvSpPr/>
          <p:nvPr/>
        </p:nvSpPr>
        <p:spPr>
          <a:xfrm>
            <a:off x="3676107" y="914400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7DFDC48D-DE5B-9342-87F9-A4FB264D81EB}"/>
              </a:ext>
            </a:extLst>
          </p:cNvPr>
          <p:cNvSpPr/>
          <p:nvPr/>
        </p:nvSpPr>
        <p:spPr>
          <a:xfrm rot="5400000">
            <a:off x="743587" y="1447163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9B26913-8B7D-C04D-A7BB-2C1D9CADAC11}"/>
              </a:ext>
            </a:extLst>
          </p:cNvPr>
          <p:cNvSpPr/>
          <p:nvPr/>
        </p:nvSpPr>
        <p:spPr>
          <a:xfrm rot="5400000">
            <a:off x="2276842" y="576264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33771844-1189-9B46-9D6B-04FBCC18D181}"/>
              </a:ext>
            </a:extLst>
          </p:cNvPr>
          <p:cNvSpPr/>
          <p:nvPr/>
        </p:nvSpPr>
        <p:spPr>
          <a:xfrm rot="5400000">
            <a:off x="5615447" y="-358191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2A6F87-5391-D84E-9306-1F9BEB2F1AA2}"/>
              </a:ext>
            </a:extLst>
          </p:cNvPr>
          <p:cNvSpPr txBox="1"/>
          <p:nvPr/>
        </p:nvSpPr>
        <p:spPr>
          <a:xfrm>
            <a:off x="552447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1B07476-6F20-4B4E-8749-5375B6F43224}"/>
              </a:ext>
            </a:extLst>
          </p:cNvPr>
          <p:cNvSpPr txBox="1"/>
          <p:nvPr/>
        </p:nvSpPr>
        <p:spPr>
          <a:xfrm>
            <a:off x="2100175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8bit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53E542-B5A7-C846-B328-4B24B9BDBFD3}"/>
              </a:ext>
            </a:extLst>
          </p:cNvPr>
          <p:cNvSpPr txBox="1"/>
          <p:nvPr/>
        </p:nvSpPr>
        <p:spPr>
          <a:xfrm>
            <a:off x="5386026" y="183235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23bit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302926B-E8B7-8444-9527-BBCA3C3A1867}"/>
              </a:ext>
            </a:extLst>
          </p:cNvPr>
          <p:cNvSpPr txBox="1"/>
          <p:nvPr/>
        </p:nvSpPr>
        <p:spPr>
          <a:xfrm>
            <a:off x="671069" y="96373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B54F249-2F1D-0F43-853E-E2D0C60CD9FE}"/>
              </a:ext>
            </a:extLst>
          </p:cNvPr>
          <p:cNvSpPr txBox="1"/>
          <p:nvPr/>
        </p:nvSpPr>
        <p:spPr>
          <a:xfrm>
            <a:off x="5196984" y="963734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F150B7-5B97-4D43-A88B-CF769FBA6FE9}"/>
              </a:ext>
            </a:extLst>
          </p:cNvPr>
          <p:cNvSpPr txBox="1"/>
          <p:nvPr/>
        </p:nvSpPr>
        <p:spPr>
          <a:xfrm>
            <a:off x="1761309" y="963734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09599" y="26951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271953" y="26951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676106" y="26951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743586" y="32279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276841" y="23570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15446" y="1422557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552446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00174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386025" y="36131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671068" y="27444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196983" y="27444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761308" y="27444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2100174" y="478790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15)</a:t>
            </a:r>
          </a:p>
        </p:txBody>
      </p:sp>
    </p:spTree>
    <p:extLst>
      <p:ext uri="{BB962C8B-B14F-4D97-AF65-F5344CB8AC3E}">
        <p14:creationId xmlns:p14="http://schemas.microsoft.com/office/powerpoint/2010/main" val="1142998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85799" y="3837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348153" y="3837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752306" y="3837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819786" y="9165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353041" y="456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91646" y="-888843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628646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76374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462225" y="13017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747268" y="4330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273183" y="4330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837508" y="4330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680131" y="193633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16)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371D73B-7828-C040-B3A0-E82DB498D71A}"/>
              </a:ext>
            </a:extLst>
          </p:cNvPr>
          <p:cNvSpPr txBox="1"/>
          <p:nvPr/>
        </p:nvSpPr>
        <p:spPr>
          <a:xfrm>
            <a:off x="161973" y="2277160"/>
            <a:ext cx="16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 (5bit):</a:t>
            </a:r>
          </a:p>
        </p:txBody>
      </p:sp>
      <p:graphicFrame>
        <p:nvGraphicFramePr>
          <p:cNvPr id="6" name="Tabelle 28">
            <a:extLst>
              <a:ext uri="{FF2B5EF4-FFF2-40B4-BE49-F238E27FC236}">
                <a16:creationId xmlns:a16="http://schemas.microsoft.com/office/drawing/2014/main" id="{DB5F3BA7-1B2C-1F4C-83FB-021FD6EF3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94584"/>
              </p:ext>
            </p:extLst>
          </p:nvPr>
        </p:nvGraphicFramePr>
        <p:xfrm>
          <a:off x="3397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F0F185A1-F3F9-2646-BB3C-11D6C59FE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588013"/>
              </p:ext>
            </p:extLst>
          </p:nvPr>
        </p:nvGraphicFramePr>
        <p:xfrm>
          <a:off x="46958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838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38C5DF66-1A89-B94E-8A6C-58CE8B529479}"/>
              </a:ext>
            </a:extLst>
          </p:cNvPr>
          <p:cNvSpPr/>
          <p:nvPr/>
        </p:nvSpPr>
        <p:spPr>
          <a:xfrm>
            <a:off x="2619212" y="3392784"/>
            <a:ext cx="1999281" cy="4649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2619214" y="526942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EA6D7D-7B75-F145-BBEA-51505E460598}"/>
              </a:ext>
            </a:extLst>
          </p:cNvPr>
          <p:cNvSpPr/>
          <p:nvPr/>
        </p:nvSpPr>
        <p:spPr>
          <a:xfrm>
            <a:off x="2619214" y="480026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EBE6ED-6EA0-3A4B-ADE3-C5E8491285E5}"/>
              </a:ext>
            </a:extLst>
          </p:cNvPr>
          <p:cNvSpPr/>
          <p:nvPr/>
        </p:nvSpPr>
        <p:spPr>
          <a:xfrm>
            <a:off x="2619213" y="433110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D599F63-C4CB-D049-BE9D-DA91B0EFCF4F}"/>
              </a:ext>
            </a:extLst>
          </p:cNvPr>
          <p:cNvSpPr/>
          <p:nvPr/>
        </p:nvSpPr>
        <p:spPr>
          <a:xfrm>
            <a:off x="2619213" y="386194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/>
          <p:nvPr/>
        </p:nvCxnSpPr>
        <p:spPr>
          <a:xfrm flipV="1">
            <a:off x="2619213" y="3006671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/>
          <p:nvPr/>
        </p:nvCxnSpPr>
        <p:spPr>
          <a:xfrm flipV="1">
            <a:off x="4618494" y="3019587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Nach unten gekrümmter Pfeil 13">
            <a:extLst>
              <a:ext uri="{FF2B5EF4-FFF2-40B4-BE49-F238E27FC236}">
                <a16:creationId xmlns:a16="http://schemas.microsoft.com/office/drawing/2014/main" id="{4AD3D832-7398-E84D-B56A-24A8D06C45B3}"/>
              </a:ext>
            </a:extLst>
          </p:cNvPr>
          <p:cNvSpPr/>
          <p:nvPr/>
        </p:nvSpPr>
        <p:spPr>
          <a:xfrm flipH="1">
            <a:off x="1380021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endParaRPr lang="de-DE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Nach unten gekrümmter Pfeil 15">
            <a:extLst>
              <a:ext uri="{FF2B5EF4-FFF2-40B4-BE49-F238E27FC236}">
                <a16:creationId xmlns:a16="http://schemas.microsoft.com/office/drawing/2014/main" id="{82E91DFF-4D08-6843-B812-E4945B911398}"/>
              </a:ext>
            </a:extLst>
          </p:cNvPr>
          <p:cNvSpPr/>
          <p:nvPr/>
        </p:nvSpPr>
        <p:spPr>
          <a:xfrm flipH="1">
            <a:off x="3924605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58310B7-4FB5-E847-AA44-5A4979C68F9A}"/>
              </a:ext>
            </a:extLst>
          </p:cNvPr>
          <p:cNvSpPr/>
          <p:nvPr/>
        </p:nvSpPr>
        <p:spPr>
          <a:xfrm>
            <a:off x="4472609" y="3428999"/>
            <a:ext cx="954156" cy="293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F30B2C2-BE3A-5245-B631-A331004A4CA6}"/>
              </a:ext>
            </a:extLst>
          </p:cNvPr>
          <p:cNvSpPr txBox="1"/>
          <p:nvPr/>
        </p:nvSpPr>
        <p:spPr>
          <a:xfrm>
            <a:off x="5426766" y="339124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57714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811682" y="2259418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>
            <a:cxnSpLocks/>
          </p:cNvCxnSpPr>
          <p:nvPr/>
        </p:nvCxnSpPr>
        <p:spPr>
          <a:xfrm flipV="1">
            <a:off x="811680" y="-96156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>
            <a:cxnSpLocks/>
          </p:cNvCxnSpPr>
          <p:nvPr/>
        </p:nvCxnSpPr>
        <p:spPr>
          <a:xfrm flipV="1">
            <a:off x="3977042" y="-96156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4403021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4403018" y="1256071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7994360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7994357" y="1256071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7994357" y="252724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AD50065-0508-744B-96AD-C0D8EA8B590D}"/>
              </a:ext>
            </a:extLst>
          </p:cNvPr>
          <p:cNvSpPr/>
          <p:nvPr/>
        </p:nvSpPr>
        <p:spPr>
          <a:xfrm>
            <a:off x="7994360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2CD37A7-EF43-6946-A351-DD2A1B5EFC7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1F15A57-C61B-C841-B1B7-D7FC422557E6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81168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81168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682EFD7B-9B6D-7C4C-9B3D-E0F39CF64E68}"/>
              </a:ext>
            </a:extLst>
          </p:cNvPr>
          <p:cNvSpPr/>
          <p:nvPr/>
        </p:nvSpPr>
        <p:spPr>
          <a:xfrm>
            <a:off x="799436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34F68DA0-02B6-8244-8A8B-66798674B10C}"/>
              </a:ext>
            </a:extLst>
          </p:cNvPr>
          <p:cNvCxnSpPr>
            <a:cxnSpLocks/>
          </p:cNvCxnSpPr>
          <p:nvPr/>
        </p:nvCxnSpPr>
        <p:spPr>
          <a:xfrm flipH="1" flipV="1">
            <a:off x="1115972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4EAA078B-157A-4549-A996-1DF794026C41}"/>
              </a:ext>
            </a:extLst>
          </p:cNvPr>
          <p:cNvCxnSpPr>
            <a:cxnSpLocks/>
          </p:cNvCxnSpPr>
          <p:nvPr/>
        </p:nvCxnSpPr>
        <p:spPr>
          <a:xfrm flipH="1" flipV="1">
            <a:off x="799436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F173C6D1-7F84-A240-B4A3-97627D109656}"/>
              </a:ext>
            </a:extLst>
          </p:cNvPr>
          <p:cNvSpPr/>
          <p:nvPr/>
        </p:nvSpPr>
        <p:spPr>
          <a:xfrm>
            <a:off x="7994357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4BEC5AB5-17E4-404D-9917-2C059F394152}"/>
              </a:ext>
            </a:extLst>
          </p:cNvPr>
          <p:cNvCxnSpPr>
            <a:cxnSpLocks/>
          </p:cNvCxnSpPr>
          <p:nvPr/>
        </p:nvCxnSpPr>
        <p:spPr>
          <a:xfrm flipV="1">
            <a:off x="7994355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1675111B-232E-FF4A-B222-627FED5F923E}"/>
              </a:ext>
            </a:extLst>
          </p:cNvPr>
          <p:cNvCxnSpPr>
            <a:cxnSpLocks/>
          </p:cNvCxnSpPr>
          <p:nvPr/>
        </p:nvCxnSpPr>
        <p:spPr>
          <a:xfrm flipV="1">
            <a:off x="11159717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4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811682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811679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4403021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4403018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4403018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3977039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811679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7994356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7994353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3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7994353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CBD6A2F0-85F8-094A-84A2-2672B896AC05}"/>
              </a:ext>
            </a:extLst>
          </p:cNvPr>
          <p:cNvSpPr/>
          <p:nvPr/>
        </p:nvSpPr>
        <p:spPr>
          <a:xfrm>
            <a:off x="799435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8039E3A-4105-314E-B2ED-5B7433D6DDB7}"/>
              </a:ext>
            </a:extLst>
          </p:cNvPr>
          <p:cNvSpPr/>
          <p:nvPr/>
        </p:nvSpPr>
        <p:spPr>
          <a:xfrm>
            <a:off x="799435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5E4CC5FD-12D1-264C-81DD-87F66361B320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ABC1D227-FB93-094D-AF91-D576126B494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0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811683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811680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811680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7994350" y="2253127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7994348" y="-102447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11159710" y="-102447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4403015" y="225312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4403012" y="124978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7568372" y="-10244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4403012" y="-10244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04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6E2E4FB-A2A3-E74A-B888-8B715120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0" y="2774950"/>
            <a:ext cx="4356100" cy="1308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22A3DAC-3016-6D46-AC3F-894DAEC98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56" y="4286526"/>
            <a:ext cx="7721600" cy="2260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EA003FF-A2D9-864C-9F8F-937D7101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26" y="452783"/>
            <a:ext cx="4394200" cy="177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262024D-0744-0E4E-A7F7-6D00150DA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706" y="167033"/>
            <a:ext cx="4813300" cy="2349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508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AD111-48D6-D941-AC60-FBC912C8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2" y="0"/>
            <a:ext cx="1138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DDD571D-A9AC-D249-8F66-53E5EA105B5D}"/>
              </a:ext>
            </a:extLst>
          </p:cNvPr>
          <p:cNvSpPr/>
          <p:nvPr/>
        </p:nvSpPr>
        <p:spPr>
          <a:xfrm>
            <a:off x="1549832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'H'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D2EF262-0D8B-AD44-AC01-90384C390C19}"/>
              </a:ext>
            </a:extLst>
          </p:cNvPr>
          <p:cNvSpPr/>
          <p:nvPr/>
        </p:nvSpPr>
        <p:spPr>
          <a:xfrm>
            <a:off x="2149493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'a'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AC2A051-DE98-D64A-A204-39CBBDA2E67E}"/>
              </a:ext>
            </a:extLst>
          </p:cNvPr>
          <p:cNvSpPr/>
          <p:nvPr/>
        </p:nvSpPr>
        <p:spPr>
          <a:xfrm>
            <a:off x="2749154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5400CA-7F10-614F-A076-DC9AB3E01C58}"/>
              </a:ext>
            </a:extLst>
          </p:cNvPr>
          <p:cNvSpPr/>
          <p:nvPr/>
        </p:nvSpPr>
        <p:spPr>
          <a:xfrm>
            <a:off x="3348815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031F9A9-BCE9-524D-809B-48CADC35F85A}"/>
              </a:ext>
            </a:extLst>
          </p:cNvPr>
          <p:cNvSpPr/>
          <p:nvPr/>
        </p:nvSpPr>
        <p:spPr>
          <a:xfrm>
            <a:off x="3948476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'o'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9FA1EF9-6922-234B-B164-500C0BE18D3F}"/>
              </a:ext>
            </a:extLst>
          </p:cNvPr>
          <p:cNvSpPr/>
          <p:nvPr/>
        </p:nvSpPr>
        <p:spPr>
          <a:xfrm>
            <a:off x="4548137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 '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BDB9904-9FD5-1E42-95EE-40E100DBB08B}"/>
              </a:ext>
            </a:extLst>
          </p:cNvPr>
          <p:cNvSpPr/>
          <p:nvPr/>
        </p:nvSpPr>
        <p:spPr>
          <a:xfrm>
            <a:off x="5147798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'F'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13CFDE4-F42F-B849-B24C-E1AB8078854E}"/>
              </a:ext>
            </a:extLst>
          </p:cNvPr>
          <p:cNvSpPr/>
          <p:nvPr/>
        </p:nvSpPr>
        <p:spPr>
          <a:xfrm>
            <a:off x="574745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'I'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EEF58A-EAAC-8747-BA13-06F474D4B703}"/>
              </a:ext>
            </a:extLst>
          </p:cNvPr>
          <p:cNvSpPr/>
          <p:nvPr/>
        </p:nvSpPr>
        <p:spPr>
          <a:xfrm>
            <a:off x="634711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'W'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0A887F-5E2D-8B46-B018-A1ABF82875AD}"/>
              </a:ext>
            </a:extLst>
          </p:cNvPr>
          <p:cNvSpPr/>
          <p:nvPr/>
        </p:nvSpPr>
        <p:spPr>
          <a:xfrm>
            <a:off x="694677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'!'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5585AF-67E9-8746-A890-3EE99CCB31D8}"/>
              </a:ext>
            </a:extLst>
          </p:cNvPr>
          <p:cNvSpPr txBox="1"/>
          <p:nvPr/>
        </p:nvSpPr>
        <p:spPr>
          <a:xfrm>
            <a:off x="163587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E418627-4237-1A4E-9447-C76597C4143A}"/>
              </a:ext>
            </a:extLst>
          </p:cNvPr>
          <p:cNvSpPr txBox="1"/>
          <p:nvPr/>
        </p:nvSpPr>
        <p:spPr>
          <a:xfrm>
            <a:off x="223805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22CCB90-8283-5A4C-B539-C17ACDD7D43E}"/>
              </a:ext>
            </a:extLst>
          </p:cNvPr>
          <p:cNvSpPr txBox="1"/>
          <p:nvPr/>
        </p:nvSpPr>
        <p:spPr>
          <a:xfrm>
            <a:off x="524896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0B14636-5D2E-5649-A7A7-616B7B6CB102}"/>
              </a:ext>
            </a:extLst>
          </p:cNvPr>
          <p:cNvSpPr txBox="1"/>
          <p:nvPr/>
        </p:nvSpPr>
        <p:spPr>
          <a:xfrm>
            <a:off x="585115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56F3F22-D7F8-6B4E-8ABD-C827A95F1EF2}"/>
              </a:ext>
            </a:extLst>
          </p:cNvPr>
          <p:cNvSpPr txBox="1"/>
          <p:nvPr/>
        </p:nvSpPr>
        <p:spPr>
          <a:xfrm>
            <a:off x="464678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A5C32F-94B6-544D-B0C0-83039C1B036F}"/>
              </a:ext>
            </a:extLst>
          </p:cNvPr>
          <p:cNvSpPr txBox="1"/>
          <p:nvPr/>
        </p:nvSpPr>
        <p:spPr>
          <a:xfrm>
            <a:off x="284024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6534B54-7284-FC4E-9B44-D08A99FE8941}"/>
              </a:ext>
            </a:extLst>
          </p:cNvPr>
          <p:cNvSpPr txBox="1"/>
          <p:nvPr/>
        </p:nvSpPr>
        <p:spPr>
          <a:xfrm>
            <a:off x="4044604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3A81CFD-C7CD-F741-8023-7B3061C24293}"/>
              </a:ext>
            </a:extLst>
          </p:cNvPr>
          <p:cNvSpPr txBox="1"/>
          <p:nvPr/>
        </p:nvSpPr>
        <p:spPr>
          <a:xfrm>
            <a:off x="344242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7E9E22-CF42-3144-8894-B75C9BB35E68}"/>
              </a:ext>
            </a:extLst>
          </p:cNvPr>
          <p:cNvSpPr txBox="1"/>
          <p:nvPr/>
        </p:nvSpPr>
        <p:spPr>
          <a:xfrm>
            <a:off x="645333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33E65EE-B9D5-F144-A822-CD53EA563E65}"/>
              </a:ext>
            </a:extLst>
          </p:cNvPr>
          <p:cNvSpPr txBox="1"/>
          <p:nvPr/>
        </p:nvSpPr>
        <p:spPr>
          <a:xfrm>
            <a:off x="7055517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22" name="Pfeil nach links 21">
            <a:extLst>
              <a:ext uri="{FF2B5EF4-FFF2-40B4-BE49-F238E27FC236}">
                <a16:creationId xmlns:a16="http://schemas.microsoft.com/office/drawing/2014/main" id="{A907E75A-7A2C-C64B-BF4C-F11CB8A879AA}"/>
              </a:ext>
            </a:extLst>
          </p:cNvPr>
          <p:cNvSpPr/>
          <p:nvPr/>
        </p:nvSpPr>
        <p:spPr>
          <a:xfrm>
            <a:off x="8028121" y="1335475"/>
            <a:ext cx="433953" cy="184666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3473E4-D8D2-4748-AE21-9AB980CA8EF5}"/>
              </a:ext>
            </a:extLst>
          </p:cNvPr>
          <p:cNvSpPr txBox="1"/>
          <p:nvPr/>
        </p:nvSpPr>
        <p:spPr>
          <a:xfrm>
            <a:off x="8763469" y="1219241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</a:p>
        </p:txBody>
      </p:sp>
      <p:sp>
        <p:nvSpPr>
          <p:cNvPr id="24" name="Pfeil nach links 23">
            <a:extLst>
              <a:ext uri="{FF2B5EF4-FFF2-40B4-BE49-F238E27FC236}">
                <a16:creationId xmlns:a16="http://schemas.microsoft.com/office/drawing/2014/main" id="{E2476079-A566-654D-A06B-34079095014D}"/>
              </a:ext>
            </a:extLst>
          </p:cNvPr>
          <p:cNvSpPr/>
          <p:nvPr/>
        </p:nvSpPr>
        <p:spPr>
          <a:xfrm>
            <a:off x="8028121" y="1774550"/>
            <a:ext cx="433953" cy="184666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22BDBB-8F78-5B40-A92D-001EC3B89A15}"/>
              </a:ext>
            </a:extLst>
          </p:cNvPr>
          <p:cNvSpPr txBox="1"/>
          <p:nvPr/>
        </p:nvSpPr>
        <p:spPr>
          <a:xfrm>
            <a:off x="8763469" y="165831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Characters</a:t>
            </a:r>
            <a:endParaRPr lang="de-DE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40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13AED4E-F789-3C44-9534-1A8BD736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723900"/>
            <a:ext cx="4991100" cy="5410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E662DBF-8875-8A4F-B7BB-E2ADAD2F1CD3}"/>
              </a:ext>
            </a:extLst>
          </p:cNvPr>
          <p:cNvSpPr/>
          <p:nvPr/>
        </p:nvSpPr>
        <p:spPr>
          <a:xfrm>
            <a:off x="6096000" y="2823075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Klassenname </a:t>
            </a:r>
            <a:r>
              <a:rPr lang="de-DE" sz="1400" b="1" dirty="0" err="1"/>
              <a:t>HelloFIW</a:t>
            </a:r>
            <a:endParaRPr lang="de-DE" sz="14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A0570D2-04E1-534F-BFB4-A08D1BA1D6B3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972756" y="2719450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39B85CC-7724-EA4C-8A1A-73D89B53FCEC}"/>
              </a:ext>
            </a:extLst>
          </p:cNvPr>
          <p:cNvSpPr/>
          <p:nvPr/>
        </p:nvSpPr>
        <p:spPr>
          <a:xfrm>
            <a:off x="5860473" y="4553763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hier Häkchen setzen </a:t>
            </a:r>
            <a:endParaRPr lang="de-DE" sz="1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4A2160-3B55-A442-9A75-030747D4ECA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737229" y="4450138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29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8DCEBB-EA85-7D42-BAB6-47D594FE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593850"/>
            <a:ext cx="5461000" cy="367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67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B4C43FE-C6B7-994E-9F93-D3C9FF44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413000"/>
            <a:ext cx="10629900" cy="20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92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428227-8893-DE4F-851E-CD3C2EC4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74750"/>
            <a:ext cx="10629900" cy="450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0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F2312B-5359-A94F-854B-BFD343001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6" t="17778" r="22613" b="34141"/>
          <a:stretch/>
        </p:blipFill>
        <p:spPr>
          <a:xfrm>
            <a:off x="3491345" y="1219200"/>
            <a:ext cx="5306291" cy="3297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62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D257E8-23E1-C540-8497-AED2186F9BE7}"/>
              </a:ext>
            </a:extLst>
          </p:cNvPr>
          <p:cNvSpPr/>
          <p:nvPr/>
        </p:nvSpPr>
        <p:spPr>
          <a:xfrm>
            <a:off x="1519518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2F5E9C-BE74-E14B-8D76-C0BC9D4A3C61}"/>
              </a:ext>
            </a:extLst>
          </p:cNvPr>
          <p:cNvSpPr/>
          <p:nvPr/>
        </p:nvSpPr>
        <p:spPr>
          <a:xfrm>
            <a:off x="1519518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7D86EB-3480-D240-805E-C608EA64189A}"/>
              </a:ext>
            </a:extLst>
          </p:cNvPr>
          <p:cNvSpPr/>
          <p:nvPr/>
        </p:nvSpPr>
        <p:spPr>
          <a:xfrm>
            <a:off x="1519517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5203A01-85B5-2641-8A52-CE6A334273A3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339789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1F6B2A6-435F-2F40-BFA8-72178DB5617D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339788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8FE8DE-0716-0849-A714-E573BA99114E}"/>
              </a:ext>
            </a:extLst>
          </p:cNvPr>
          <p:cNvCxnSpPr>
            <a:cxnSpLocks/>
          </p:cNvCxnSpPr>
          <p:nvPr/>
        </p:nvCxnSpPr>
        <p:spPr>
          <a:xfrm flipV="1">
            <a:off x="2339787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8ACE792-4332-E745-8BB3-42B5FC7D26C1}"/>
              </a:ext>
            </a:extLst>
          </p:cNvPr>
          <p:cNvCxnSpPr>
            <a:cxnSpLocks/>
          </p:cNvCxnSpPr>
          <p:nvPr/>
        </p:nvCxnSpPr>
        <p:spPr>
          <a:xfrm flipV="1">
            <a:off x="2339786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697E2066-F975-3C49-91D6-67170BCCFD1A}"/>
              </a:ext>
            </a:extLst>
          </p:cNvPr>
          <p:cNvSpPr/>
          <p:nvPr/>
        </p:nvSpPr>
        <p:spPr>
          <a:xfrm>
            <a:off x="5828281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720C8A-1371-174B-8320-1561B62E610E}"/>
              </a:ext>
            </a:extLst>
          </p:cNvPr>
          <p:cNvSpPr/>
          <p:nvPr/>
        </p:nvSpPr>
        <p:spPr>
          <a:xfrm>
            <a:off x="5828281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65EDBE-8D4A-6D40-A338-730FF33FFD96}"/>
              </a:ext>
            </a:extLst>
          </p:cNvPr>
          <p:cNvSpPr/>
          <p:nvPr/>
        </p:nvSpPr>
        <p:spPr>
          <a:xfrm>
            <a:off x="5828280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19D6459-4995-EB4F-A684-8C2D1364028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648552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BCB7CD5-2581-4A4A-8010-52305BEDE9C1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6648551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DE5651-D28C-1645-BF23-914116FD51B1}"/>
              </a:ext>
            </a:extLst>
          </p:cNvPr>
          <p:cNvCxnSpPr>
            <a:cxnSpLocks/>
          </p:cNvCxnSpPr>
          <p:nvPr/>
        </p:nvCxnSpPr>
        <p:spPr>
          <a:xfrm flipV="1">
            <a:off x="6648550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V="1">
            <a:off x="6648549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1C783F62-1633-224C-BA16-A8E59D069FBB}"/>
              </a:ext>
            </a:extLst>
          </p:cNvPr>
          <p:cNvCxnSpPr>
            <a:cxnSpLocks/>
          </p:cNvCxnSpPr>
          <p:nvPr/>
        </p:nvCxnSpPr>
        <p:spPr>
          <a:xfrm flipH="1">
            <a:off x="8409710" y="1537855"/>
            <a:ext cx="1" cy="18194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D82974D-EAE7-964E-8CCF-7238CDCB36E0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468821" y="3357282"/>
            <a:ext cx="94088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D016CBC-7C67-F643-8F39-D42B6A86B18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468822" y="1537854"/>
            <a:ext cx="940887" cy="855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8727590-0EF2-1C42-A13E-B042BB2AE0BC}"/>
              </a:ext>
            </a:extLst>
          </p:cNvPr>
          <p:cNvCxnSpPr>
            <a:cxnSpLocks/>
          </p:cNvCxnSpPr>
          <p:nvPr/>
        </p:nvCxnSpPr>
        <p:spPr>
          <a:xfrm>
            <a:off x="8091055" y="2182906"/>
            <a:ext cx="623454" cy="5871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740EEC57-1D8C-5843-957A-3C1F54CC72DE}"/>
              </a:ext>
            </a:extLst>
          </p:cNvPr>
          <p:cNvCxnSpPr>
            <a:cxnSpLocks/>
          </p:cNvCxnSpPr>
          <p:nvPr/>
        </p:nvCxnSpPr>
        <p:spPr>
          <a:xfrm flipH="1">
            <a:off x="8091055" y="2191463"/>
            <a:ext cx="623454" cy="5786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6AE14603-3015-3243-AB6E-73AF4EB08273}"/>
              </a:ext>
            </a:extLst>
          </p:cNvPr>
          <p:cNvSpPr txBox="1"/>
          <p:nvPr/>
        </p:nvSpPr>
        <p:spPr>
          <a:xfrm>
            <a:off x="8752553" y="1999129"/>
            <a:ext cx="1805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</a:rPr>
              <a:t>das geht nicht!</a:t>
            </a:r>
          </a:p>
          <a:p>
            <a:r>
              <a:rPr lang="de-DE" i="1" dirty="0">
                <a:solidFill>
                  <a:srgbClr val="FF0000"/>
                </a:solidFill>
              </a:rPr>
              <a:t>wäre nicht-</a:t>
            </a:r>
            <a:r>
              <a:rPr lang="de-DE" i="1" dirty="0" err="1">
                <a:solidFill>
                  <a:srgbClr val="FF0000"/>
                </a:solidFill>
              </a:rPr>
              <a:t>deter</a:t>
            </a:r>
            <a:r>
              <a:rPr lang="de-DE" i="1" dirty="0">
                <a:solidFill>
                  <a:srgbClr val="FF0000"/>
                </a:solidFill>
              </a:rPr>
              <a:t>-</a:t>
            </a:r>
          </a:p>
          <a:p>
            <a:r>
              <a:rPr lang="de-DE" i="1" dirty="0" err="1">
                <a:solidFill>
                  <a:srgbClr val="FF0000"/>
                </a:solidFill>
              </a:rPr>
              <a:t>ministisch</a:t>
            </a:r>
            <a:endParaRPr lang="de-DE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4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H="1">
            <a:off x="4725622" y="1366708"/>
            <a:ext cx="720435" cy="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aute 15">
            <a:extLst>
              <a:ext uri="{FF2B5EF4-FFF2-40B4-BE49-F238E27FC236}">
                <a16:creationId xmlns:a16="http://schemas.microsoft.com/office/drawing/2014/main" id="{DF11C55B-498D-3248-B13E-3811A18D12F2}"/>
              </a:ext>
            </a:extLst>
          </p:cNvPr>
          <p:cNvSpPr/>
          <p:nvPr/>
        </p:nvSpPr>
        <p:spPr>
          <a:xfrm>
            <a:off x="5446057" y="928662"/>
            <a:ext cx="2881745" cy="886691"/>
          </a:xfrm>
          <a:prstGeom prst="diamond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1E5CC7A-1616-584B-BA32-D095007E8457}"/>
              </a:ext>
            </a:extLst>
          </p:cNvPr>
          <p:cNvSpPr/>
          <p:nvPr/>
        </p:nvSpPr>
        <p:spPr>
          <a:xfrm>
            <a:off x="6066660" y="2358125"/>
            <a:ext cx="1640541" cy="53788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8AA9F09-8C5A-0849-BCE4-9369AB52985E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H="1" flipV="1">
            <a:off x="6886930" y="1815353"/>
            <a:ext cx="1" cy="54277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838953F-4118-AB40-8563-6386E3DD3300}"/>
              </a:ext>
            </a:extLst>
          </p:cNvPr>
          <p:cNvSpPr txBox="1"/>
          <p:nvPr/>
        </p:nvSpPr>
        <p:spPr>
          <a:xfrm>
            <a:off x="6886929" y="184800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wahr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C951DC-DA74-1F44-956A-D15D9B476FC5}"/>
              </a:ext>
            </a:extLst>
          </p:cNvPr>
          <p:cNvCxnSpPr>
            <a:cxnSpLocks/>
          </p:cNvCxnSpPr>
          <p:nvPr/>
        </p:nvCxnSpPr>
        <p:spPr>
          <a:xfrm flipV="1">
            <a:off x="4713192" y="1366708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D074742-8E05-2040-9AD2-1C6FFDA970EE}"/>
              </a:ext>
            </a:extLst>
          </p:cNvPr>
          <p:cNvCxnSpPr>
            <a:cxnSpLocks/>
          </p:cNvCxnSpPr>
          <p:nvPr/>
        </p:nvCxnSpPr>
        <p:spPr>
          <a:xfrm>
            <a:off x="4713192" y="3357282"/>
            <a:ext cx="217373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066D4C28-F1AD-FD44-B464-E6048B26397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886931" y="2896007"/>
            <a:ext cx="0" cy="46127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E0726CA-0ABD-1046-8B93-91C85530AFF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327802" y="1372008"/>
            <a:ext cx="68159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17216B48-54AE-2A41-B900-FCE822533EB0}"/>
              </a:ext>
            </a:extLst>
          </p:cNvPr>
          <p:cNvCxnSpPr>
            <a:cxnSpLocks/>
          </p:cNvCxnSpPr>
          <p:nvPr/>
        </p:nvCxnSpPr>
        <p:spPr>
          <a:xfrm flipV="1">
            <a:off x="9009399" y="1362838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18A503C4-CF25-B44F-A02C-FDC119D246C5}"/>
              </a:ext>
            </a:extLst>
          </p:cNvPr>
          <p:cNvCxnSpPr>
            <a:cxnSpLocks/>
          </p:cNvCxnSpPr>
          <p:nvPr/>
        </p:nvCxnSpPr>
        <p:spPr>
          <a:xfrm>
            <a:off x="6835662" y="4253345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806255E0-49B6-764D-B0E8-6684048C2811}"/>
              </a:ext>
            </a:extLst>
          </p:cNvPr>
          <p:cNvCxnSpPr>
            <a:cxnSpLocks/>
          </p:cNvCxnSpPr>
          <p:nvPr/>
        </p:nvCxnSpPr>
        <p:spPr>
          <a:xfrm flipV="1">
            <a:off x="6835660" y="4254159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08DC7248-F82E-0643-92D4-D638926EDBC6}"/>
              </a:ext>
            </a:extLst>
          </p:cNvPr>
          <p:cNvSpPr txBox="1"/>
          <p:nvPr/>
        </p:nvSpPr>
        <p:spPr>
          <a:xfrm>
            <a:off x="9087078" y="1815353"/>
            <a:ext cx="74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falsch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2090B5A9-DF5C-E645-9F9D-5BE3F4B26CFF}"/>
              </a:ext>
            </a:extLst>
          </p:cNvPr>
          <p:cNvCxnSpPr>
            <a:cxnSpLocks/>
          </p:cNvCxnSpPr>
          <p:nvPr/>
        </p:nvCxnSpPr>
        <p:spPr>
          <a:xfrm flipV="1">
            <a:off x="6886929" y="550924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9E5A384E-81F7-154B-90EA-723AE04F8CDE}"/>
              </a:ext>
            </a:extLst>
          </p:cNvPr>
          <p:cNvSpPr/>
          <p:nvPr/>
        </p:nvSpPr>
        <p:spPr>
          <a:xfrm>
            <a:off x="5056713" y="4611526"/>
            <a:ext cx="3505186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 oder Ende</a:t>
            </a:r>
          </a:p>
        </p:txBody>
      </p: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EC7E8FAC-EBB1-EA4C-9F83-1A17C255BF2D}"/>
              </a:ext>
            </a:extLst>
          </p:cNvPr>
          <p:cNvCxnSpPr>
            <a:cxnSpLocks/>
          </p:cNvCxnSpPr>
          <p:nvPr/>
        </p:nvCxnSpPr>
        <p:spPr>
          <a:xfrm flipH="1">
            <a:off x="-663022" y="1463690"/>
            <a:ext cx="720435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aute 51">
            <a:extLst>
              <a:ext uri="{FF2B5EF4-FFF2-40B4-BE49-F238E27FC236}">
                <a16:creationId xmlns:a16="http://schemas.microsoft.com/office/drawing/2014/main" id="{9E587B38-7058-7343-93D8-41C42E799B7B}"/>
              </a:ext>
            </a:extLst>
          </p:cNvPr>
          <p:cNvSpPr/>
          <p:nvPr/>
        </p:nvSpPr>
        <p:spPr>
          <a:xfrm>
            <a:off x="739009" y="1570888"/>
            <a:ext cx="1518552" cy="495043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F0D8772-9446-3044-9DC7-FE76142DED48}"/>
              </a:ext>
            </a:extLst>
          </p:cNvPr>
          <p:cNvSpPr/>
          <p:nvPr/>
        </p:nvSpPr>
        <p:spPr>
          <a:xfrm>
            <a:off x="678016" y="2455107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4B22FCCD-09DD-EE45-8552-2BAB7663D8A3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H="1" flipV="1">
            <a:off x="1498285" y="2065931"/>
            <a:ext cx="2" cy="389176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4B5C215D-0984-A047-BC61-71D49F083813}"/>
              </a:ext>
            </a:extLst>
          </p:cNvPr>
          <p:cNvCxnSpPr>
            <a:cxnSpLocks/>
          </p:cNvCxnSpPr>
          <p:nvPr/>
        </p:nvCxnSpPr>
        <p:spPr>
          <a:xfrm flipV="1">
            <a:off x="-675452" y="1463690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078F57E0-F270-B64B-8507-EB2C2FD4CBAE}"/>
              </a:ext>
            </a:extLst>
          </p:cNvPr>
          <p:cNvCxnSpPr>
            <a:cxnSpLocks/>
          </p:cNvCxnSpPr>
          <p:nvPr/>
        </p:nvCxnSpPr>
        <p:spPr>
          <a:xfrm>
            <a:off x="-675452" y="3454264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A6F70298-67D1-6B42-BB02-1D30AA259D60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1498287" y="2992989"/>
            <a:ext cx="0" cy="4612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DEA3412E-BF14-5044-9EEC-95AFB058278D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57561" y="1622586"/>
            <a:ext cx="2044789" cy="1958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DC47ACD1-7104-5A4B-AACA-FFCF9CBFF3C2}"/>
              </a:ext>
            </a:extLst>
          </p:cNvPr>
          <p:cNvCxnSpPr>
            <a:cxnSpLocks/>
          </p:cNvCxnSpPr>
          <p:nvPr/>
        </p:nvCxnSpPr>
        <p:spPr>
          <a:xfrm flipV="1">
            <a:off x="3620755" y="1459820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9827175D-089F-4844-B510-394C3BC8CA28}"/>
              </a:ext>
            </a:extLst>
          </p:cNvPr>
          <p:cNvCxnSpPr>
            <a:cxnSpLocks/>
          </p:cNvCxnSpPr>
          <p:nvPr/>
        </p:nvCxnSpPr>
        <p:spPr>
          <a:xfrm>
            <a:off x="1447018" y="4350327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385A770E-2118-FC45-885B-E0AEE4529A4C}"/>
              </a:ext>
            </a:extLst>
          </p:cNvPr>
          <p:cNvCxnSpPr>
            <a:cxnSpLocks/>
          </p:cNvCxnSpPr>
          <p:nvPr/>
        </p:nvCxnSpPr>
        <p:spPr>
          <a:xfrm flipV="1">
            <a:off x="1447016" y="4351141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FE2285BC-E472-4245-9454-C25D069D479F}"/>
              </a:ext>
            </a:extLst>
          </p:cNvPr>
          <p:cNvSpPr txBox="1"/>
          <p:nvPr/>
        </p:nvSpPr>
        <p:spPr>
          <a:xfrm>
            <a:off x="3698434" y="1912335"/>
            <a:ext cx="43313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800" b="1" i="1" dirty="0"/>
              <a:t>falsch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7AB8EC0-009D-D544-8E2B-74B632FC83C7}"/>
              </a:ext>
            </a:extLst>
          </p:cNvPr>
          <p:cNvCxnSpPr>
            <a:cxnSpLocks/>
          </p:cNvCxnSpPr>
          <p:nvPr/>
        </p:nvCxnSpPr>
        <p:spPr>
          <a:xfrm flipV="1">
            <a:off x="1498285" y="647906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0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672</Words>
  <Application>Microsoft Macintosh PowerPoint</Application>
  <PresentationFormat>Breitbild</PresentationFormat>
  <Paragraphs>331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Freiheit</dc:creator>
  <cp:lastModifiedBy>Jörn Freiheit</cp:lastModifiedBy>
  <cp:revision>43</cp:revision>
  <cp:lastPrinted>2020-10-26T13:37:34Z</cp:lastPrinted>
  <dcterms:created xsi:type="dcterms:W3CDTF">2020-07-27T10:13:39Z</dcterms:created>
  <dcterms:modified xsi:type="dcterms:W3CDTF">2020-11-17T11:10:14Z</dcterms:modified>
</cp:coreProperties>
</file>